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9"/>
  </p:handoutMasterIdLst>
  <p:sldIdLst>
    <p:sldId id="258" r:id="rId3"/>
    <p:sldId id="259" r:id="rId5"/>
    <p:sldId id="260" r:id="rId6"/>
    <p:sldId id="261" r:id="rId7"/>
    <p:sldId id="263"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7"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87"/>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handoutMaster" Target="handoutMasters/handout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a:p>
            <a:r>
              <a:rPr lang="en-US" altLang="zh-CN"/>
              <a:t>		</a:t>
            </a:r>
            <a:r>
              <a:rPr lang="zh-CN" altLang="en-US"/>
              <a:t>第二，成人病员要于手术前</a:t>
            </a:r>
            <a:r>
              <a:rPr lang="en-US" altLang="zh-CN"/>
              <a:t>12</a:t>
            </a:r>
            <a:r>
              <a:rPr lang="zh-CN" altLang="en-US"/>
              <a:t>小时禁食、</a:t>
            </a:r>
            <a:r>
              <a:rPr lang="en-US" altLang="zh-CN"/>
              <a:t>6</a:t>
            </a:r>
            <a:r>
              <a:rPr lang="zh-CN" altLang="en-US"/>
              <a:t>小时禁饮。手术当日早晨不能进食任何食物和水包括牛奶，婴幼儿及特殊情况请听从医师指导。</a:t>
            </a:r>
            <a:r>
              <a:rPr lang="en-US" altLang="zh-CN"/>
              <a:t>	</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第三，为了您的安全，请取下您的假牙、假发、隐形眼镜、耳环、戒指、手表等金属物，以免干扰仪器运作。</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第四，术晨要做好个人卫生，洗脸、刷牙、梳头、除去唇膏、指甲油等</a:t>
            </a:r>
            <a:r>
              <a:rPr lang="en-US" altLang="zh-CN"/>
              <a:t>,</a:t>
            </a:r>
            <a:r>
              <a:rPr lang="zh-CN" altLang="en-US"/>
              <a:t>以便于术中观察您的病情。</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66.xml"/><Relationship Id="rId4" Type="http://schemas.openxmlformats.org/officeDocument/2006/relationships/image" Target="../media/image1.png"/><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69.xml"/><Relationship Id="rId3" Type="http://schemas.openxmlformats.org/officeDocument/2006/relationships/image" Target="../media/image2.png"/><Relationship Id="rId2" Type="http://schemas.openxmlformats.org/officeDocument/2006/relationships/tags" Target="../tags/tag68.xml"/><Relationship Id="rId1" Type="http://schemas.openxmlformats.org/officeDocument/2006/relationships/tags" Target="../tags/tag67.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72.xml"/><Relationship Id="rId3" Type="http://schemas.openxmlformats.org/officeDocument/2006/relationships/image" Target="../media/image3.png"/><Relationship Id="rId2" Type="http://schemas.openxmlformats.org/officeDocument/2006/relationships/tags" Target="../tags/tag71.xml"/><Relationship Id="rId1" Type="http://schemas.openxmlformats.org/officeDocument/2006/relationships/tags" Target="../tags/tag70.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75.xml"/><Relationship Id="rId3" Type="http://schemas.openxmlformats.org/officeDocument/2006/relationships/image" Target="../media/image4.png"/><Relationship Id="rId2" Type="http://schemas.openxmlformats.org/officeDocument/2006/relationships/tags" Target="../tags/tag74.xml"/><Relationship Id="rId1" Type="http://schemas.openxmlformats.org/officeDocument/2006/relationships/tags" Target="../tags/tag73.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78.xml"/><Relationship Id="rId3" Type="http://schemas.openxmlformats.org/officeDocument/2006/relationships/image" Target="../media/image5.png"/><Relationship Id="rId2" Type="http://schemas.openxmlformats.org/officeDocument/2006/relationships/tags" Target="../tags/tag77.xml"/><Relationship Id="rId1" Type="http://schemas.openxmlformats.org/officeDocument/2006/relationships/tags" Target="../tags/tag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endParaRPr lang="zh-CN" altLang="zh-CN"/>
          </a:p>
        </p:txBody>
      </p:sp>
      <p:sp>
        <p:nvSpPr>
          <p:cNvPr id="3" name="副标题 2"/>
          <p:cNvSpPr>
            <a:spLocks noGrp="1"/>
          </p:cNvSpPr>
          <p:nvPr>
            <p:ph type="subTitle" idx="1"/>
            <p:custDataLst>
              <p:tags r:id="rId2"/>
            </p:custDataLst>
          </p:nvPr>
        </p:nvSpPr>
        <p:spPr/>
        <p:txBody>
          <a:bodyPr/>
          <a:p>
            <a:endParaRPr lang="zh-CN" altLang="en-US"/>
          </a:p>
        </p:txBody>
      </p:sp>
      <p:pic>
        <p:nvPicPr>
          <p:cNvPr id="4" name="图片 3" descr="43961_8ad76f66fb1342d197fdec (1)"/>
          <p:cNvPicPr>
            <a:picLocks noChangeAspect="1"/>
          </p:cNvPicPr>
          <p:nvPr>
            <p:custDataLst>
              <p:tags r:id="rId3"/>
            </p:custDataLst>
          </p:nvPr>
        </p:nvPicPr>
        <p:blipFill>
          <a:blip r:embed="rId4"/>
          <a:stretch>
            <a:fillRect/>
          </a:stretch>
        </p:blipFill>
        <p:spPr>
          <a:xfrm>
            <a:off x="0" y="0"/>
            <a:ext cx="12192000" cy="6858000"/>
          </a:xfrm>
          <a:prstGeom prst="rect">
            <a:avLst/>
          </a:prstGeom>
        </p:spPr>
      </p:pic>
      <p:sp>
        <p:nvSpPr>
          <p:cNvPr id="5" name="文本框 4"/>
          <p:cNvSpPr txBox="1"/>
          <p:nvPr/>
        </p:nvSpPr>
        <p:spPr>
          <a:xfrm>
            <a:off x="716915" y="2066925"/>
            <a:ext cx="3171825" cy="1914525"/>
          </a:xfrm>
          <a:prstGeom prst="rect">
            <a:avLst/>
          </a:prstGeom>
          <a:solidFill>
            <a:schemeClr val="bg1"/>
          </a:solidFill>
        </p:spPr>
        <p:txBody>
          <a:bodyPr wrap="square" rtlCol="0">
            <a:noAutofit/>
          </a:bodyPr>
          <a:p>
            <a:endParaRPr lang="zh-CN" altLang="en-US"/>
          </a:p>
        </p:txBody>
      </p:sp>
      <p:sp>
        <p:nvSpPr>
          <p:cNvPr id="6" name="文本框 5"/>
          <p:cNvSpPr txBox="1"/>
          <p:nvPr/>
        </p:nvSpPr>
        <p:spPr>
          <a:xfrm>
            <a:off x="899795" y="1986280"/>
            <a:ext cx="2929255" cy="2489200"/>
          </a:xfrm>
          <a:prstGeom prst="rect">
            <a:avLst/>
          </a:prstGeom>
          <a:noFill/>
        </p:spPr>
        <p:txBody>
          <a:bodyPr wrap="square" rtlCol="0">
            <a:noAutofit/>
          </a:bodyPr>
          <a:p>
            <a:r>
              <a:rPr lang="en-US" altLang="zh-CN" sz="2200"/>
              <a:t>Please take a bath and change clothes the day before the operation to keep your skin clean and reduce the chance of infection</a:t>
            </a:r>
            <a:endParaRPr lang="zh-CN" altLang="en-US" sz="2200"/>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endParaRPr lang="zh-CN" altLang="zh-CN"/>
          </a:p>
        </p:txBody>
      </p:sp>
      <p:sp>
        <p:nvSpPr>
          <p:cNvPr id="3" name="副标题 2"/>
          <p:cNvSpPr>
            <a:spLocks noGrp="1"/>
          </p:cNvSpPr>
          <p:nvPr>
            <p:ph type="subTitle" idx="1"/>
            <p:custDataLst>
              <p:tags r:id="rId2"/>
            </p:custDataLst>
          </p:nvPr>
        </p:nvSpPr>
        <p:spPr/>
        <p:txBody>
          <a:bodyPr/>
          <a:p>
            <a:endParaRPr lang="zh-CN" altLang="en-US"/>
          </a:p>
        </p:txBody>
      </p:sp>
      <p:pic>
        <p:nvPicPr>
          <p:cNvPr id="9" name="图片 8" descr="43961_e0dc3bf8faf64b29ae7822"/>
          <p:cNvPicPr>
            <a:picLocks noChangeAspect="1"/>
          </p:cNvPicPr>
          <p:nvPr/>
        </p:nvPicPr>
        <p:blipFill>
          <a:blip r:embed="rId3"/>
          <a:stretch>
            <a:fillRect/>
          </a:stretch>
        </p:blipFill>
        <p:spPr>
          <a:xfrm>
            <a:off x="0" y="0"/>
            <a:ext cx="12192000" cy="6858000"/>
          </a:xfrm>
          <a:prstGeom prst="rect">
            <a:avLst/>
          </a:prstGeom>
        </p:spPr>
      </p:pic>
      <p:sp>
        <p:nvSpPr>
          <p:cNvPr id="5" name="文本框 4"/>
          <p:cNvSpPr txBox="1"/>
          <p:nvPr/>
        </p:nvSpPr>
        <p:spPr>
          <a:xfrm>
            <a:off x="753745" y="1950720"/>
            <a:ext cx="3261360" cy="2174875"/>
          </a:xfrm>
          <a:prstGeom prst="rect">
            <a:avLst/>
          </a:prstGeom>
          <a:solidFill>
            <a:schemeClr val="bg1"/>
          </a:solidFill>
        </p:spPr>
        <p:txBody>
          <a:bodyPr wrap="square" rtlCol="0">
            <a:noAutofit/>
          </a:bodyPr>
          <a:p>
            <a:r>
              <a:rPr lang="en-US" altLang="zh-CN" sz="2200">
                <a:sym typeface="+mn-ea"/>
              </a:rPr>
              <a:t>Please take a bath and change clothes the day before the operation to keep your skin clean and reduce the chance of infection</a:t>
            </a:r>
            <a:endParaRPr lang="zh-CN" altLang="en-US" sz="2200"/>
          </a:p>
          <a:p>
            <a:endParaRPr lang="zh-CN" altLang="en-US" sz="2200"/>
          </a:p>
        </p:txBody>
      </p:sp>
      <p:sp>
        <p:nvSpPr>
          <p:cNvPr id="4" name="文本框 3"/>
          <p:cNvSpPr txBox="1"/>
          <p:nvPr/>
        </p:nvSpPr>
        <p:spPr>
          <a:xfrm>
            <a:off x="4512945" y="1856740"/>
            <a:ext cx="3171825" cy="2811780"/>
          </a:xfrm>
          <a:prstGeom prst="rect">
            <a:avLst/>
          </a:prstGeom>
          <a:solidFill>
            <a:schemeClr val="bg1"/>
          </a:solidFill>
        </p:spPr>
        <p:txBody>
          <a:bodyPr wrap="square" rtlCol="0">
            <a:noAutofit/>
          </a:bodyPr>
          <a:p>
            <a:r>
              <a:rPr lang="en-US" altLang="zh-CN"/>
              <a:t>Adult patients must fast for 12 hours and abstain from liquids for 6 hours prior to surgery. No food, water, or milk of any kind is allowed on the morning of the operation. For infants, young children and special cases, please follow the doctor’s instructions.</a:t>
            </a:r>
            <a:endParaRPr lang="en-US" altLang="zh-CN"/>
          </a:p>
        </p:txBody>
      </p:sp>
      <p:sp>
        <p:nvSpPr>
          <p:cNvPr id="6" name="文本框 5"/>
          <p:cNvSpPr txBox="1"/>
          <p:nvPr/>
        </p:nvSpPr>
        <p:spPr>
          <a:xfrm>
            <a:off x="8391525" y="1950720"/>
            <a:ext cx="3333115" cy="2480945"/>
          </a:xfrm>
          <a:prstGeom prst="rect">
            <a:avLst/>
          </a:prstGeom>
          <a:solidFill>
            <a:schemeClr val="bg1"/>
          </a:solidFill>
        </p:spPr>
        <p:txBody>
          <a:bodyPr wrap="square" rtlCol="0">
            <a:noAutofit/>
          </a:bodyPr>
          <a:p>
            <a:r>
              <a:rPr lang="en-US" altLang="zh-CN"/>
              <a:t>For your safety, please remove your dentures, wigs, hairpins, contact lenses, earrings, rings, watches and other metallic items.</a:t>
            </a:r>
            <a:endParaRPr lang="en-US" altLang="zh-CN"/>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endParaRPr lang="zh-CN" altLang="zh-CN"/>
          </a:p>
        </p:txBody>
      </p:sp>
      <p:sp>
        <p:nvSpPr>
          <p:cNvPr id="3" name="副标题 2"/>
          <p:cNvSpPr>
            <a:spLocks noGrp="1"/>
          </p:cNvSpPr>
          <p:nvPr>
            <p:ph type="subTitle" idx="1"/>
            <p:custDataLst>
              <p:tags r:id="rId2"/>
            </p:custDataLst>
          </p:nvPr>
        </p:nvSpPr>
        <p:spPr/>
        <p:txBody>
          <a:bodyPr/>
          <a:p>
            <a:endParaRPr lang="zh-CN" altLang="en-US"/>
          </a:p>
        </p:txBody>
      </p:sp>
      <p:pic>
        <p:nvPicPr>
          <p:cNvPr id="9" name="图片 8" descr="43961_7ec23fd32b474c06b4dbf6"/>
          <p:cNvPicPr>
            <a:picLocks noChangeAspect="1"/>
          </p:cNvPicPr>
          <p:nvPr/>
        </p:nvPicPr>
        <p:blipFill>
          <a:blip r:embed="rId3"/>
          <a:stretch>
            <a:fillRect/>
          </a:stretch>
        </p:blipFill>
        <p:spPr>
          <a:xfrm>
            <a:off x="0" y="0"/>
            <a:ext cx="12192000" cy="6858000"/>
          </a:xfrm>
          <a:prstGeom prst="rect">
            <a:avLst/>
          </a:prstGeom>
        </p:spPr>
      </p:pic>
      <p:sp>
        <p:nvSpPr>
          <p:cNvPr id="5" name="文本框 4"/>
          <p:cNvSpPr txBox="1"/>
          <p:nvPr/>
        </p:nvSpPr>
        <p:spPr>
          <a:xfrm>
            <a:off x="5105400" y="1913890"/>
            <a:ext cx="3827145" cy="1931670"/>
          </a:xfrm>
          <a:prstGeom prst="rect">
            <a:avLst/>
          </a:prstGeom>
          <a:noFill/>
        </p:spPr>
        <p:txBody>
          <a:bodyPr wrap="square" rtlCol="0">
            <a:noAutofit/>
          </a:bodyPr>
          <a:p>
            <a:endParaRPr lang="zh-CN" altLang="en-US">
              <a:solidFill>
                <a:schemeClr val="bg1"/>
              </a:solidFill>
            </a:endParaRPr>
          </a:p>
        </p:txBody>
      </p:sp>
      <p:sp>
        <p:nvSpPr>
          <p:cNvPr id="6" name="文本框 5"/>
          <p:cNvSpPr txBox="1"/>
          <p:nvPr/>
        </p:nvSpPr>
        <p:spPr>
          <a:xfrm>
            <a:off x="748030" y="1913255"/>
            <a:ext cx="3269615" cy="2485390"/>
          </a:xfrm>
          <a:prstGeom prst="rect">
            <a:avLst/>
          </a:prstGeom>
          <a:solidFill>
            <a:schemeClr val="bg1"/>
          </a:solidFill>
        </p:spPr>
        <p:txBody>
          <a:bodyPr wrap="square" rtlCol="0">
            <a:noAutofit/>
          </a:bodyPr>
          <a:p>
            <a:r>
              <a:rPr lang="en-US" altLang="zh-CN"/>
              <a:t>Please take care of personal hygiene on the morning of surgery (including face washing, tooth brushing, hair combing, and removal of lipstick and nail polish) to facilitate the observation of your condition during the operation.</a:t>
            </a:r>
            <a:endParaRPr lang="en-US" altLang="zh-CN"/>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endParaRPr lang="zh-CN" altLang="zh-CN"/>
          </a:p>
        </p:txBody>
      </p:sp>
      <p:sp>
        <p:nvSpPr>
          <p:cNvPr id="3" name="副标题 2"/>
          <p:cNvSpPr>
            <a:spLocks noGrp="1"/>
          </p:cNvSpPr>
          <p:nvPr>
            <p:ph type="subTitle" idx="1"/>
            <p:custDataLst>
              <p:tags r:id="rId2"/>
            </p:custDataLst>
          </p:nvPr>
        </p:nvSpPr>
        <p:spPr/>
        <p:txBody>
          <a:bodyPr/>
          <a:p>
            <a:endParaRPr lang="zh-CN" altLang="en-US"/>
          </a:p>
        </p:txBody>
      </p:sp>
      <p:pic>
        <p:nvPicPr>
          <p:cNvPr id="9" name="图片 8" descr="43961_ca0501fffc8e4bdc9c60f4 (1)"/>
          <p:cNvPicPr>
            <a:picLocks noChangeAspect="1"/>
          </p:cNvPicPr>
          <p:nvPr/>
        </p:nvPicPr>
        <p:blipFill>
          <a:blip r:embed="rId3"/>
          <a:stretch>
            <a:fillRect/>
          </a:stretch>
        </p:blipFill>
        <p:spPr>
          <a:xfrm>
            <a:off x="0" y="0"/>
            <a:ext cx="12192000" cy="6858000"/>
          </a:xfrm>
          <a:prstGeom prst="rect">
            <a:avLst/>
          </a:prstGeom>
        </p:spPr>
      </p:pic>
      <p:sp>
        <p:nvSpPr>
          <p:cNvPr id="6" name="文本框 5"/>
          <p:cNvSpPr txBox="1"/>
          <p:nvPr/>
        </p:nvSpPr>
        <p:spPr>
          <a:xfrm>
            <a:off x="748665" y="2084070"/>
            <a:ext cx="3269615" cy="2775585"/>
          </a:xfrm>
          <a:prstGeom prst="rect">
            <a:avLst/>
          </a:prstGeom>
          <a:solidFill>
            <a:schemeClr val="bg1"/>
          </a:solidFill>
        </p:spPr>
        <p:txBody>
          <a:bodyPr wrap="square" rtlCol="0">
            <a:noAutofit/>
          </a:bodyPr>
          <a:p>
            <a:r>
              <a:rPr lang="en-US" altLang="zh-CN"/>
              <a:t>Please take care of personal hygiene on the morning of surgery (including face washing, tooth brushing, hair combing, and removal of lipstick and nail polish) to facilitate the observation of your condition during the operation.</a:t>
            </a:r>
            <a:endParaRPr lang="en-US" altLang="zh-CN"/>
          </a:p>
        </p:txBody>
      </p:sp>
      <p:sp>
        <p:nvSpPr>
          <p:cNvPr id="4" name="文本框 3"/>
          <p:cNvSpPr txBox="1"/>
          <p:nvPr/>
        </p:nvSpPr>
        <p:spPr>
          <a:xfrm>
            <a:off x="4541520" y="2084705"/>
            <a:ext cx="3181350" cy="2774315"/>
          </a:xfrm>
          <a:prstGeom prst="rect">
            <a:avLst/>
          </a:prstGeom>
          <a:solidFill>
            <a:schemeClr val="bg1"/>
          </a:solidFill>
        </p:spPr>
        <p:txBody>
          <a:bodyPr wrap="square" rtlCol="0">
            <a:noAutofit/>
          </a:bodyPr>
          <a:p>
            <a:r>
              <a:rPr lang="en-US" altLang="zh-CN"/>
              <a:t>Please empty your bowels and bladder before 7:10 on the morning of the operation (except for patients with indwelling urinary catheters).</a:t>
            </a:r>
            <a:endParaRPr lang="en-US" altLang="zh-CN"/>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endParaRPr lang="zh-CN" altLang="en-US"/>
          </a:p>
        </p:txBody>
      </p:sp>
      <p:pic>
        <p:nvPicPr>
          <p:cNvPr id="4" name="内容占位符 3" descr="43961_d7ae1a70007540c6ad4cc3"/>
          <p:cNvPicPr>
            <a:picLocks noChangeAspect="1"/>
          </p:cNvPicPr>
          <p:nvPr>
            <p:ph idx="1"/>
            <p:custDataLst>
              <p:tags r:id="rId2"/>
            </p:custDataLst>
          </p:nvPr>
        </p:nvPicPr>
        <p:blipFill>
          <a:blip r:embed="rId3"/>
          <a:stretch>
            <a:fillRect/>
          </a:stretch>
        </p:blipFill>
        <p:spPr>
          <a:xfrm>
            <a:off x="1400810" y="1313815"/>
            <a:ext cx="8460740" cy="4759325"/>
          </a:xfrm>
          <a:prstGeom prst="rect">
            <a:avLst/>
          </a:prstGeom>
        </p:spPr>
      </p:pic>
      <p:sp>
        <p:nvSpPr>
          <p:cNvPr id="3" name="文本框 2"/>
          <p:cNvSpPr txBox="1"/>
          <p:nvPr/>
        </p:nvSpPr>
        <p:spPr>
          <a:xfrm>
            <a:off x="7265035" y="2644140"/>
            <a:ext cx="2239645" cy="2013585"/>
          </a:xfrm>
          <a:prstGeom prst="rect">
            <a:avLst/>
          </a:prstGeom>
          <a:solidFill>
            <a:schemeClr val="bg1"/>
          </a:solidFill>
        </p:spPr>
        <p:txBody>
          <a:bodyPr wrap="square" rtlCol="0">
            <a:noAutofit/>
          </a:bodyPr>
          <a:p>
            <a:r>
              <a:rPr lang="en-US" altLang="zh-CN" sz="1200">
                <a:sym typeface="+mn-ea"/>
              </a:rPr>
              <a:t>Sixth, to maintain a clean environment in the operating room and minimize the risk of infection, , please wear the patient gown next to your skin and do not bring your own clothes or pants into the operating room.</a:t>
            </a:r>
            <a:endParaRPr lang="en-US" altLang="zh-CN" sz="1200"/>
          </a:p>
        </p:txBody>
      </p:sp>
      <p:sp>
        <p:nvSpPr>
          <p:cNvPr id="6" name="文本框 5"/>
          <p:cNvSpPr txBox="1"/>
          <p:nvPr/>
        </p:nvSpPr>
        <p:spPr>
          <a:xfrm>
            <a:off x="4498975" y="2599055"/>
            <a:ext cx="2261235" cy="2059305"/>
          </a:xfrm>
          <a:prstGeom prst="rect">
            <a:avLst/>
          </a:prstGeom>
          <a:solidFill>
            <a:schemeClr val="bg1"/>
          </a:solidFill>
        </p:spPr>
        <p:txBody>
          <a:bodyPr wrap="square" rtlCol="0">
            <a:noAutofit/>
          </a:bodyPr>
          <a:p>
            <a:r>
              <a:rPr lang="en-US" altLang="zh-CN" sz="1200"/>
              <a:t>Please empty your bowels and bladder before 7:10 on the morning of the operation (except for patients with indwelling urinary catheters).</a:t>
            </a:r>
            <a:endParaRPr lang="en-US" altLang="zh-CN" sz="1200"/>
          </a:p>
        </p:txBody>
      </p:sp>
      <p:sp>
        <p:nvSpPr>
          <p:cNvPr id="7" name="文本框 6"/>
          <p:cNvSpPr txBox="1"/>
          <p:nvPr/>
        </p:nvSpPr>
        <p:spPr>
          <a:xfrm>
            <a:off x="1967230" y="2644140"/>
            <a:ext cx="2210435" cy="2014220"/>
          </a:xfrm>
          <a:prstGeom prst="rect">
            <a:avLst/>
          </a:prstGeom>
          <a:solidFill>
            <a:schemeClr val="bg1"/>
          </a:solidFill>
        </p:spPr>
        <p:txBody>
          <a:bodyPr wrap="square" rtlCol="0">
            <a:noAutofit/>
          </a:bodyPr>
          <a:p>
            <a:r>
              <a:rPr lang="en-US" altLang="zh-CN" sz="1200"/>
              <a:t>Please take care of personal hygiene on the morning of surgery (including face washing, tooth brushing, hair combing, and removal of lipstick and nail polish) to facilitate the observation of your condition during the operation.</a:t>
            </a:r>
            <a:endParaRPr lang="en-US" altLang="zh-CN" sz="1200"/>
          </a:p>
        </p:txBody>
      </p:sp>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UNIT_INDEX" val="1"/>
  <p:tag name="KSO_WM_UNIT_TYPE" val="j"/>
  <p:tag name="KSO_WM_BEAUTIFY_FLAG" val="#wm#"/>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8.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71.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7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7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7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1809</Words>
  <Application>WPS 演示</Application>
  <PresentationFormat>宽屏</PresentationFormat>
  <Paragraphs>21</Paragraphs>
  <Slides>5</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vt:i4>
      </vt:variant>
    </vt:vector>
  </HeadingPairs>
  <TitlesOfParts>
    <vt:vector size="13" baseType="lpstr">
      <vt:lpstr>Arial</vt:lpstr>
      <vt:lpstr>宋体</vt:lpstr>
      <vt:lpstr>Wingdings</vt:lpstr>
      <vt:lpstr>Wingdings</vt:lpstr>
      <vt:lpstr>微软雅黑</vt:lpstr>
      <vt:lpstr>Arial Unicode MS</vt:lpstr>
      <vt:lpstr>Calibri</vt:lpstr>
      <vt:lpstr>WPS</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橙子不甜</cp:lastModifiedBy>
  <cp:revision>162</cp:revision>
  <dcterms:created xsi:type="dcterms:W3CDTF">2019-06-19T02:08:00Z</dcterms:created>
  <dcterms:modified xsi:type="dcterms:W3CDTF">2025-12-22T07:27:49Z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DA56CB2515C140758A7CE33C46083860_13</vt:lpwstr>
  </property>
</Properties>
</file>